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68" r:id="rId6"/>
    <p:sldId id="259" r:id="rId7"/>
    <p:sldId id="260" r:id="rId8"/>
    <p:sldId id="262" r:id="rId9"/>
    <p:sldId id="263" r:id="rId10"/>
    <p:sldId id="264" r:id="rId11"/>
    <p:sldId id="265" r:id="rId12"/>
    <p:sldId id="266" r:id="rId13"/>
    <p:sldId id="267" r:id="rId14"/>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75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1/13/2020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1/13/2020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1/13/2020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1/13/2020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1/13/2020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1/13/2020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1/13/2020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JNason@sjch.ca" TargetMode="External"/><Relationship Id="rId2" Type="http://schemas.openxmlformats.org/officeDocument/2006/relationships/hyperlink" Target="mailto:MConroy@sjch.c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herbourne.on.ca/lgbt-health/" TargetMode="External"/><Relationship Id="rId2" Type="http://schemas.openxmlformats.org/officeDocument/2006/relationships/hyperlink" Target="https://sherbourne.on.ca/urban-health/"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sherbourne.on.ca/primary-family-health-care/" TargetMode="External"/><Relationship Id="rId4" Type="http://schemas.openxmlformats.org/officeDocument/2006/relationships/hyperlink" Target="https://sherbourne.on.ca/newcomer-health/"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WELCOME!</a:t>
            </a:r>
          </a:p>
        </p:txBody>
      </p:sp>
      <p:sp>
        <p:nvSpPr>
          <p:cNvPr id="3" name="Subtitle 2"/>
          <p:cNvSpPr>
            <a:spLocks noGrp="1"/>
          </p:cNvSpPr>
          <p:nvPr>
            <p:ph type="subTitle" idx="1"/>
          </p:nvPr>
        </p:nvSpPr>
        <p:spPr/>
        <p:txBody>
          <a:bodyPr>
            <a:noAutofit/>
          </a:bodyPr>
          <a:lstStyle/>
          <a:p>
            <a:r>
              <a:rPr lang="en-US" sz="2400" b="1" dirty="0"/>
              <a:t>St. Jude Community Homes – City Park Co-Op</a:t>
            </a:r>
          </a:p>
          <a:p>
            <a:r>
              <a:rPr lang="en-US" sz="2400" b="1" dirty="0"/>
              <a:t>January 14, 2020</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0451" y="1149093"/>
            <a:ext cx="3505200" cy="13049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2428" y="2517753"/>
            <a:ext cx="2341245" cy="1823400"/>
          </a:xfrm>
          <a:prstGeom prst="rect">
            <a:avLst/>
          </a:prstGeom>
        </p:spPr>
      </p:pic>
    </p:spTree>
    <p:extLst>
      <p:ext uri="{BB962C8B-B14F-4D97-AF65-F5344CB8AC3E}">
        <p14:creationId xmlns:p14="http://schemas.microsoft.com/office/powerpoint/2010/main" val="801245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program</a:t>
            </a:r>
          </a:p>
        </p:txBody>
      </p:sp>
      <p:sp>
        <p:nvSpPr>
          <p:cNvPr id="3" name="Content Placeholder 2"/>
          <p:cNvSpPr>
            <a:spLocks noGrp="1"/>
          </p:cNvSpPr>
          <p:nvPr>
            <p:ph idx="1"/>
          </p:nvPr>
        </p:nvSpPr>
        <p:spPr/>
        <p:txBody>
          <a:bodyPr/>
          <a:lstStyle/>
          <a:p>
            <a:r>
              <a:rPr lang="en-US" dirty="0"/>
              <a:t>Programming is currently focused on the 484 Church building, other buildings will be on an </a:t>
            </a:r>
            <a:r>
              <a:rPr lang="en-US" b="1" u="sng" dirty="0"/>
              <a:t>as-needed basis </a:t>
            </a:r>
            <a:r>
              <a:rPr lang="en-US" dirty="0"/>
              <a:t>while we launch the program</a:t>
            </a:r>
          </a:p>
          <a:p>
            <a:r>
              <a:rPr lang="en-US" dirty="0"/>
              <a:t>Program Office will be in 51 Alexander Street</a:t>
            </a:r>
          </a:p>
          <a:p>
            <a:r>
              <a:rPr lang="en-US" dirty="0"/>
              <a:t>Program Hours:</a:t>
            </a:r>
          </a:p>
          <a:p>
            <a:pPr lvl="1"/>
            <a:r>
              <a:rPr lang="en-US" dirty="0"/>
              <a:t>Tuesday and Thursday – 11am to 5pm</a:t>
            </a:r>
          </a:p>
          <a:p>
            <a:pPr lvl="1"/>
            <a:r>
              <a:rPr lang="en-US" dirty="0"/>
              <a:t>Friday – 1pm to 6pm</a:t>
            </a:r>
          </a:p>
        </p:txBody>
      </p:sp>
      <p:pic>
        <p:nvPicPr>
          <p:cNvPr id="6146" name="Picture 2" descr="Image result for church &amp; alexander toron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0146" y="3638180"/>
            <a:ext cx="4573179" cy="2286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948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forum &amp; discussion</a:t>
            </a:r>
          </a:p>
        </p:txBody>
      </p:sp>
      <p:sp>
        <p:nvSpPr>
          <p:cNvPr id="3" name="Content Placeholder 2"/>
          <p:cNvSpPr>
            <a:spLocks noGrp="1"/>
          </p:cNvSpPr>
          <p:nvPr>
            <p:ph idx="1"/>
          </p:nvPr>
        </p:nvSpPr>
        <p:spPr/>
        <p:txBody>
          <a:bodyPr/>
          <a:lstStyle/>
          <a:p>
            <a:r>
              <a:rPr lang="en-US" dirty="0"/>
              <a:t>Some prompts:</a:t>
            </a:r>
          </a:p>
          <a:p>
            <a:pPr lvl="1"/>
            <a:r>
              <a:rPr lang="en-US" i="1" dirty="0"/>
              <a:t>What does home mean to </a:t>
            </a:r>
            <a:r>
              <a:rPr lang="en-US" i="1" u="sng" dirty="0"/>
              <a:t>you</a:t>
            </a:r>
            <a:r>
              <a:rPr lang="en-US" i="1" dirty="0"/>
              <a:t>?</a:t>
            </a:r>
          </a:p>
          <a:p>
            <a:pPr lvl="1"/>
            <a:r>
              <a:rPr lang="en-US" i="1" dirty="0"/>
              <a:t>What does being part of a co-op mean to you?</a:t>
            </a:r>
          </a:p>
          <a:p>
            <a:pPr lvl="1"/>
            <a:r>
              <a:rPr lang="en-US" i="1" dirty="0"/>
              <a:t>What are some things that are successful at City Park?</a:t>
            </a:r>
          </a:p>
          <a:p>
            <a:pPr lvl="1"/>
            <a:r>
              <a:rPr lang="en-US" i="1" dirty="0"/>
              <a:t>What are some things that could be improved?</a:t>
            </a:r>
          </a:p>
          <a:p>
            <a:pPr lvl="1"/>
            <a:r>
              <a:rPr lang="en-US" i="1" dirty="0"/>
              <a:t>Is there anything else you would like to see from us and our programming?</a:t>
            </a:r>
          </a:p>
        </p:txBody>
      </p:sp>
    </p:spTree>
    <p:extLst>
      <p:ext uri="{BB962C8B-B14F-4D97-AF65-F5344CB8AC3E}">
        <p14:creationId xmlns:p14="http://schemas.microsoft.com/office/powerpoint/2010/main" val="1627033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Wrap-up and next steps</a:t>
            </a:r>
          </a:p>
        </p:txBody>
      </p:sp>
      <p:sp>
        <p:nvSpPr>
          <p:cNvPr id="3" name="Content Placeholder 2"/>
          <p:cNvSpPr>
            <a:spLocks noGrp="1"/>
          </p:cNvSpPr>
          <p:nvPr>
            <p:ph idx="1"/>
          </p:nvPr>
        </p:nvSpPr>
        <p:spPr/>
        <p:txBody>
          <a:bodyPr>
            <a:normAutofit fontScale="92500" lnSpcReduction="10000"/>
          </a:bodyPr>
          <a:lstStyle/>
          <a:p>
            <a:r>
              <a:rPr lang="en-US" dirty="0"/>
              <a:t>Matthew will be your contact person for SJCH</a:t>
            </a:r>
          </a:p>
          <a:p>
            <a:r>
              <a:rPr lang="en-US" dirty="0"/>
              <a:t>Jim will be working with Matt, SJCH E. D. (Carol Zoulalian),Board Members, and </a:t>
            </a:r>
            <a:r>
              <a:rPr lang="en-US" dirty="0" err="1"/>
              <a:t>Sherbourne</a:t>
            </a:r>
            <a:r>
              <a:rPr lang="en-US" dirty="0"/>
              <a:t> Health.</a:t>
            </a:r>
          </a:p>
          <a:p>
            <a:pPr marL="0" indent="0">
              <a:buNone/>
            </a:pPr>
            <a:r>
              <a:rPr lang="en-US" dirty="0"/>
              <a:t>    He will connect about the service with Matt and Santosh on a weekly basis</a:t>
            </a:r>
          </a:p>
          <a:p>
            <a:r>
              <a:rPr lang="en-US" dirty="0"/>
              <a:t>Matt’s on-site hours: Tuesdays and Thursdays 11-5 and Friday 1-6</a:t>
            </a:r>
          </a:p>
          <a:p>
            <a:r>
              <a:rPr lang="en-US" dirty="0"/>
              <a:t>Programming begins on February 4</a:t>
            </a:r>
          </a:p>
          <a:p>
            <a:pPr lvl="1"/>
            <a:r>
              <a:rPr lang="en-US" dirty="0"/>
              <a:t>With your permission, City Park can make referrals to us.  If you have been referred to us by City Park, we will reach out to you once programming begins</a:t>
            </a:r>
          </a:p>
          <a:p>
            <a:pPr lvl="1"/>
            <a:r>
              <a:rPr lang="en-US" dirty="0"/>
              <a:t>If you have not been referred and would like our support, please contact us via telephone, email or drop by during programming hours</a:t>
            </a:r>
          </a:p>
          <a:p>
            <a:pPr lvl="1"/>
            <a:r>
              <a:rPr lang="en-US" dirty="0"/>
              <a:t>This Program is funded until September.  In late spring we will have another meeting like this to see how things are going and what needs to be fine-tuned so that we can continue our work here with you.</a:t>
            </a:r>
          </a:p>
          <a:p>
            <a:endParaRPr lang="en-US" dirty="0"/>
          </a:p>
        </p:txBody>
      </p:sp>
    </p:spTree>
    <p:extLst>
      <p:ext uri="{BB962C8B-B14F-4D97-AF65-F5344CB8AC3E}">
        <p14:creationId xmlns:p14="http://schemas.microsoft.com/office/powerpoint/2010/main" val="162270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a:t>
            </a:r>
          </a:p>
        </p:txBody>
      </p:sp>
      <p:sp>
        <p:nvSpPr>
          <p:cNvPr id="3" name="Content Placeholder 2"/>
          <p:cNvSpPr>
            <a:spLocks noGrp="1"/>
          </p:cNvSpPr>
          <p:nvPr>
            <p:ph idx="1"/>
          </p:nvPr>
        </p:nvSpPr>
        <p:spPr/>
        <p:txBody>
          <a:bodyPr/>
          <a:lstStyle/>
          <a:p>
            <a:pPr marL="0" indent="0">
              <a:buNone/>
            </a:pPr>
            <a:r>
              <a:rPr lang="en-US" dirty="0"/>
              <a:t>Matthew Conroy – Program Resource Worker </a:t>
            </a:r>
            <a:br>
              <a:rPr lang="en-US" dirty="0"/>
            </a:br>
            <a:r>
              <a:rPr lang="en-US" dirty="0">
                <a:hlinkClick r:id="rId2"/>
              </a:rPr>
              <a:t>MConroy@sjch.ca</a:t>
            </a:r>
            <a:br>
              <a:rPr lang="en-US" dirty="0"/>
            </a:br>
            <a:r>
              <a:rPr lang="en-US" dirty="0"/>
              <a:t>(416) 924-6294 ext. 112</a:t>
            </a:r>
          </a:p>
          <a:p>
            <a:pPr marL="0" indent="0">
              <a:buNone/>
            </a:pPr>
            <a:endParaRPr lang="en-US" dirty="0"/>
          </a:p>
          <a:p>
            <a:pPr marL="0" indent="0">
              <a:buNone/>
            </a:pPr>
            <a:r>
              <a:rPr lang="en-US" dirty="0"/>
              <a:t>Jim </a:t>
            </a:r>
            <a:r>
              <a:rPr lang="en-US" dirty="0" err="1"/>
              <a:t>Nason</a:t>
            </a:r>
            <a:r>
              <a:rPr lang="en-US" dirty="0"/>
              <a:t> – Program Manager</a:t>
            </a:r>
            <a:br>
              <a:rPr lang="en-US" dirty="0"/>
            </a:br>
            <a:r>
              <a:rPr lang="en-US" dirty="0">
                <a:hlinkClick r:id="rId3"/>
              </a:rPr>
              <a:t>JNason@sjch.ca</a:t>
            </a:r>
            <a:br>
              <a:rPr lang="en-US" dirty="0"/>
            </a:br>
            <a:r>
              <a:rPr lang="en-US" dirty="0"/>
              <a:t>(416) 703-7222 ext. 322</a:t>
            </a:r>
          </a:p>
        </p:txBody>
      </p:sp>
    </p:spTree>
    <p:extLst>
      <p:ext uri="{BB962C8B-B14F-4D97-AF65-F5344CB8AC3E}">
        <p14:creationId xmlns:p14="http://schemas.microsoft.com/office/powerpoint/2010/main" val="3403224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pPr marL="457200" indent="-457200">
              <a:buAutoNum type="arabicPeriod"/>
            </a:pPr>
            <a:r>
              <a:rPr lang="en-US" dirty="0"/>
              <a:t>Who are we? – Introducing Jim &amp; Matthew</a:t>
            </a:r>
          </a:p>
          <a:p>
            <a:pPr marL="457200" indent="-457200">
              <a:buAutoNum type="arabicPeriod"/>
            </a:pPr>
            <a:r>
              <a:rPr lang="en-US" dirty="0"/>
              <a:t>Who &amp; What is St. Jude Community Homes?</a:t>
            </a:r>
          </a:p>
          <a:p>
            <a:pPr marL="457200" indent="-457200">
              <a:buAutoNum type="arabicPeriod"/>
            </a:pPr>
            <a:r>
              <a:rPr lang="en-US" dirty="0"/>
              <a:t>Strengths and Needs of City Park Co-Op Residents</a:t>
            </a:r>
          </a:p>
          <a:p>
            <a:pPr marL="457200" indent="-457200">
              <a:buFont typeface="Arial" panose="020B0604020202020204" pitchFamily="34" charset="0"/>
              <a:buAutoNum type="arabicPeriod"/>
            </a:pPr>
            <a:r>
              <a:rPr lang="en-US" dirty="0"/>
              <a:t>Community Partner – </a:t>
            </a:r>
            <a:r>
              <a:rPr lang="en-US" dirty="0" err="1"/>
              <a:t>Sherbourne</a:t>
            </a:r>
            <a:r>
              <a:rPr lang="en-US" dirty="0"/>
              <a:t> Health Centre</a:t>
            </a:r>
          </a:p>
          <a:p>
            <a:pPr marL="457200" indent="-457200">
              <a:buAutoNum type="arabicPeriod"/>
            </a:pPr>
            <a:r>
              <a:rPr lang="en-US" dirty="0"/>
              <a:t>How will our programming work?</a:t>
            </a:r>
          </a:p>
          <a:p>
            <a:pPr marL="457200" indent="-457200">
              <a:buAutoNum type="arabicPeriod"/>
            </a:pPr>
            <a:r>
              <a:rPr lang="en-US" dirty="0"/>
              <a:t>Open Forum / Q&amp;A</a:t>
            </a:r>
          </a:p>
          <a:p>
            <a:pPr marL="457200" indent="-457200">
              <a:buAutoNum type="arabicPeriod"/>
            </a:pPr>
            <a:r>
              <a:rPr lang="en-US" dirty="0"/>
              <a:t>Wrapping Up and Next Steps</a:t>
            </a:r>
          </a:p>
        </p:txBody>
      </p:sp>
      <p:pic>
        <p:nvPicPr>
          <p:cNvPr id="4102" name="Picture 6" descr="Image result for agenda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1826" y="2194560"/>
            <a:ext cx="1781175"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4765" y="5695406"/>
            <a:ext cx="11364685" cy="369332"/>
          </a:xfrm>
          <a:prstGeom prst="rect">
            <a:avLst/>
          </a:prstGeom>
          <a:noFill/>
        </p:spPr>
        <p:txBody>
          <a:bodyPr wrap="square" rtlCol="0">
            <a:spAutoFit/>
          </a:bodyPr>
          <a:lstStyle/>
          <a:p>
            <a:r>
              <a:rPr lang="en-US" dirty="0"/>
              <a:t>*there is a confidential suggestion/comment box that folks can write into if that is helpful!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2954409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we are</a:t>
            </a:r>
          </a:p>
        </p:txBody>
      </p:sp>
      <p:sp>
        <p:nvSpPr>
          <p:cNvPr id="3" name="Content Placeholder 2"/>
          <p:cNvSpPr>
            <a:spLocks noGrp="1"/>
          </p:cNvSpPr>
          <p:nvPr>
            <p:ph idx="1"/>
          </p:nvPr>
        </p:nvSpPr>
        <p:spPr/>
        <p:txBody>
          <a:bodyPr>
            <a:normAutofit fontScale="92500" lnSpcReduction="10000"/>
          </a:bodyPr>
          <a:lstStyle/>
          <a:p>
            <a:r>
              <a:rPr lang="en-US" dirty="0"/>
              <a:t>Jim </a:t>
            </a:r>
            <a:r>
              <a:rPr lang="en-US" dirty="0" err="1"/>
              <a:t>Nason</a:t>
            </a:r>
            <a:r>
              <a:rPr lang="en-US" dirty="0"/>
              <a:t>:</a:t>
            </a:r>
          </a:p>
          <a:p>
            <a:pPr lvl="1"/>
            <a:r>
              <a:rPr lang="en-US" dirty="0"/>
              <a:t>Program Manager at St. Jude Community Homes</a:t>
            </a:r>
          </a:p>
          <a:p>
            <a:pPr lvl="1"/>
            <a:r>
              <a:rPr lang="en-US" dirty="0"/>
              <a:t>Over twenty five years social work experience in mental health, addictions, HIV/AIDs and community-based work</a:t>
            </a:r>
          </a:p>
          <a:p>
            <a:pPr lvl="1"/>
            <a:r>
              <a:rPr lang="en-US" dirty="0"/>
              <a:t>Writer and teacher</a:t>
            </a:r>
          </a:p>
          <a:p>
            <a:endParaRPr lang="en-US" dirty="0"/>
          </a:p>
          <a:p>
            <a:r>
              <a:rPr lang="en-US" dirty="0"/>
              <a:t>Matthew Conroy:</a:t>
            </a:r>
          </a:p>
          <a:p>
            <a:pPr lvl="1"/>
            <a:r>
              <a:rPr lang="en-US" dirty="0"/>
              <a:t>Program Resource Worker at St. Jude Community Homes since 2018</a:t>
            </a:r>
          </a:p>
          <a:p>
            <a:pPr lvl="1"/>
            <a:r>
              <a:rPr lang="en-US" dirty="0"/>
              <a:t>Graduated from Fleming College (Peterborough) with diplomas in Mental Health &amp; Addictions and Social Service Worker</a:t>
            </a:r>
          </a:p>
          <a:p>
            <a:pPr lvl="1"/>
            <a:r>
              <a:rPr lang="en-US" dirty="0"/>
              <a:t>Bachelor of Social Work student at Ryerson University</a:t>
            </a:r>
          </a:p>
          <a:p>
            <a:pPr lvl="1"/>
            <a:r>
              <a:rPr lang="en-US" dirty="0"/>
              <a:t>Previous work experience includes working in the Older Adult, Trans and food drop-in programs at The 519</a:t>
            </a:r>
          </a:p>
        </p:txBody>
      </p:sp>
    </p:spTree>
    <p:extLst>
      <p:ext uri="{BB962C8B-B14F-4D97-AF65-F5344CB8AC3E}">
        <p14:creationId xmlns:p14="http://schemas.microsoft.com/office/powerpoint/2010/main" val="3114909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 </a:t>
            </a:r>
            <a:r>
              <a:rPr lang="en-US" dirty="0" err="1"/>
              <a:t>jude</a:t>
            </a:r>
            <a:r>
              <a:rPr lang="en-US" dirty="0"/>
              <a:t> community homes</a:t>
            </a:r>
          </a:p>
        </p:txBody>
      </p:sp>
      <p:sp>
        <p:nvSpPr>
          <p:cNvPr id="3" name="Content Placeholder 2"/>
          <p:cNvSpPr>
            <a:spLocks noGrp="1"/>
          </p:cNvSpPr>
          <p:nvPr>
            <p:ph idx="1"/>
          </p:nvPr>
        </p:nvSpPr>
        <p:spPr>
          <a:xfrm>
            <a:off x="251460" y="2034541"/>
            <a:ext cx="5783580" cy="3909059"/>
          </a:xfrm>
        </p:spPr>
        <p:txBody>
          <a:bodyPr>
            <a:normAutofit lnSpcReduction="10000"/>
          </a:bodyPr>
          <a:lstStyle/>
          <a:p>
            <a:r>
              <a:rPr lang="en-US" dirty="0"/>
              <a:t>St. Jude Community Homes is a private non-profit organization that provides permanent, safe, affordable housing and a place to call home.</a:t>
            </a:r>
          </a:p>
          <a:p>
            <a:r>
              <a:rPr lang="en-US" dirty="0"/>
              <a:t>Supportive housing and community outreach, collaboration and partnerships with the supportive housing network and various other outreach/support services</a:t>
            </a:r>
          </a:p>
          <a:p>
            <a:r>
              <a:rPr lang="en-US" dirty="0"/>
              <a:t>Have an in depth understanding of community resources- continuing to work on a resource collection for Church/Wellesley area</a:t>
            </a:r>
          </a:p>
        </p:txBody>
      </p:sp>
      <p:pic>
        <p:nvPicPr>
          <p:cNvPr id="2050" name="Picture 2" descr="http://sjch.ca/JPEG/DSC_1045-Edi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2840" y="2549825"/>
            <a:ext cx="2222802" cy="152470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jch.ca/JPEG/DSC_0602-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900" y="4374258"/>
            <a:ext cx="2266682" cy="15087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jch.ca/JPEG/DSC_1132-Ed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3369" y="2238116"/>
            <a:ext cx="2466463" cy="3705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295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Park Strengths</a:t>
            </a:r>
          </a:p>
        </p:txBody>
      </p:sp>
      <p:sp>
        <p:nvSpPr>
          <p:cNvPr id="3" name="Content Placeholder 2"/>
          <p:cNvSpPr>
            <a:spLocks noGrp="1"/>
          </p:cNvSpPr>
          <p:nvPr>
            <p:ph idx="1"/>
          </p:nvPr>
        </p:nvSpPr>
        <p:spPr/>
        <p:txBody>
          <a:bodyPr/>
          <a:lstStyle/>
          <a:p>
            <a:pPr marL="0" indent="0">
              <a:buNone/>
            </a:pPr>
            <a:r>
              <a:rPr lang="en-US" dirty="0"/>
              <a:t>Here’s What we’ve Seen and Heard:</a:t>
            </a:r>
          </a:p>
          <a:p>
            <a:r>
              <a:rPr lang="en-US" dirty="0"/>
              <a:t>Strong sense of community</a:t>
            </a:r>
          </a:p>
          <a:p>
            <a:r>
              <a:rPr lang="en-US" dirty="0"/>
              <a:t>Inclusive of newcomers and diverse communities</a:t>
            </a:r>
          </a:p>
          <a:p>
            <a:r>
              <a:rPr lang="en-US" dirty="0"/>
              <a:t>Beautiful gardens</a:t>
            </a:r>
          </a:p>
          <a:p>
            <a:r>
              <a:rPr lang="en-US" dirty="0"/>
              <a:t>Dedicated staff and Board with a commitment to keeping you safe and the buildings in good shape</a:t>
            </a:r>
          </a:p>
          <a:p>
            <a:r>
              <a:rPr lang="en-US" dirty="0"/>
              <a:t>Terrific downtown location near many community resources (519, Progress Place, </a:t>
            </a:r>
            <a:r>
              <a:rPr lang="en-US" dirty="0" err="1"/>
              <a:t>Loblaws</a:t>
            </a:r>
            <a:r>
              <a:rPr lang="en-US" dirty="0"/>
              <a:t>, hospitals, health </a:t>
            </a:r>
            <a:r>
              <a:rPr lang="en-US" dirty="0" err="1"/>
              <a:t>centres</a:t>
            </a:r>
            <a:r>
              <a:rPr lang="en-US" dirty="0"/>
              <a:t>, universities, and colleges…)</a:t>
            </a:r>
          </a:p>
          <a:p>
            <a:r>
              <a:rPr lang="en-US" dirty="0"/>
              <a:t>Wonderful </a:t>
            </a:r>
            <a:r>
              <a:rPr lang="en-US" dirty="0" err="1"/>
              <a:t>neighbours</a:t>
            </a:r>
            <a:r>
              <a:rPr lang="en-US" dirty="0"/>
              <a:t> who you can depend on.</a:t>
            </a:r>
          </a:p>
        </p:txBody>
      </p:sp>
    </p:spTree>
    <p:extLst>
      <p:ext uri="{BB962C8B-B14F-4D97-AF65-F5344CB8AC3E}">
        <p14:creationId xmlns:p14="http://schemas.microsoft.com/office/powerpoint/2010/main" val="184622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THE NEEDS WITHIN CITY PARK CO-OP</a:t>
            </a:r>
          </a:p>
        </p:txBody>
      </p:sp>
      <p:sp>
        <p:nvSpPr>
          <p:cNvPr id="3" name="Content Placeholder 2"/>
          <p:cNvSpPr>
            <a:spLocks noGrp="1"/>
          </p:cNvSpPr>
          <p:nvPr>
            <p:ph idx="1"/>
          </p:nvPr>
        </p:nvSpPr>
        <p:spPr/>
        <p:txBody>
          <a:bodyPr>
            <a:normAutofit fontScale="92500" lnSpcReduction="10000"/>
          </a:bodyPr>
          <a:lstStyle/>
          <a:p>
            <a:r>
              <a:rPr lang="en-US" dirty="0"/>
              <a:t>Hoarding</a:t>
            </a:r>
          </a:p>
          <a:p>
            <a:r>
              <a:rPr lang="en-US" dirty="0"/>
              <a:t>Counselling</a:t>
            </a:r>
          </a:p>
          <a:p>
            <a:pPr lvl="1"/>
            <a:r>
              <a:rPr lang="en-US" dirty="0"/>
              <a:t>Loneliness</a:t>
            </a:r>
          </a:p>
          <a:p>
            <a:pPr lvl="1"/>
            <a:r>
              <a:rPr lang="en-US" dirty="0"/>
              <a:t>Addiction</a:t>
            </a:r>
          </a:p>
          <a:p>
            <a:pPr lvl="1"/>
            <a:r>
              <a:rPr lang="en-US" dirty="0"/>
              <a:t>Aging</a:t>
            </a:r>
          </a:p>
          <a:p>
            <a:pPr lvl="1"/>
            <a:r>
              <a:rPr lang="en-US" dirty="0"/>
              <a:t>Race</a:t>
            </a:r>
          </a:p>
          <a:p>
            <a:pPr lvl="1"/>
            <a:r>
              <a:rPr lang="en-US" dirty="0"/>
              <a:t>Sexuality</a:t>
            </a:r>
          </a:p>
          <a:p>
            <a:r>
              <a:rPr lang="en-US" dirty="0"/>
              <a:t>Suicide Prevention</a:t>
            </a:r>
          </a:p>
          <a:p>
            <a:r>
              <a:rPr lang="en-US" dirty="0"/>
              <a:t>Money and Rent challenges</a:t>
            </a:r>
          </a:p>
          <a:p>
            <a:r>
              <a:rPr lang="en-US" dirty="0"/>
              <a:t>Quality of Living</a:t>
            </a:r>
          </a:p>
          <a:p>
            <a:pPr lvl="1"/>
            <a:r>
              <a:rPr lang="en-US" dirty="0"/>
              <a:t>Pest Control</a:t>
            </a:r>
          </a:p>
          <a:p>
            <a:pPr lvl="1"/>
            <a:r>
              <a:rPr lang="en-US" dirty="0"/>
              <a:t>Gardening</a:t>
            </a:r>
          </a:p>
        </p:txBody>
      </p:sp>
      <p:pic>
        <p:nvPicPr>
          <p:cNvPr id="3074" name="Picture 2" descr="Image result for city park co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0352" y="2586445"/>
            <a:ext cx="6036219" cy="3018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69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Role of city park staff</a:t>
            </a:r>
          </a:p>
        </p:txBody>
      </p:sp>
      <p:sp>
        <p:nvSpPr>
          <p:cNvPr id="3" name="Subtitle 2"/>
          <p:cNvSpPr>
            <a:spLocks noGrp="1"/>
          </p:cNvSpPr>
          <p:nvPr>
            <p:ph type="subTitle" idx="1"/>
          </p:nvPr>
        </p:nvSpPr>
        <p:spPr/>
        <p:txBody>
          <a:bodyPr/>
          <a:lstStyle/>
          <a:p>
            <a:r>
              <a:rPr lang="en-US" dirty="0"/>
              <a:t>City Park team will speak to this and the Needs Assessment.</a:t>
            </a:r>
          </a:p>
        </p:txBody>
      </p:sp>
    </p:spTree>
    <p:extLst>
      <p:ext uri="{BB962C8B-B14F-4D97-AF65-F5344CB8AC3E}">
        <p14:creationId xmlns:p14="http://schemas.microsoft.com/office/powerpoint/2010/main" val="1230440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partnership – </a:t>
            </a:r>
            <a:r>
              <a:rPr lang="en-US" dirty="0" err="1"/>
              <a:t>sherbourne</a:t>
            </a:r>
            <a:r>
              <a:rPr lang="en-US" dirty="0"/>
              <a:t> health</a:t>
            </a:r>
          </a:p>
        </p:txBody>
      </p:sp>
      <p:sp>
        <p:nvSpPr>
          <p:cNvPr id="3" name="Content Placeholder 2"/>
          <p:cNvSpPr>
            <a:spLocks noGrp="1"/>
          </p:cNvSpPr>
          <p:nvPr>
            <p:ph idx="1"/>
          </p:nvPr>
        </p:nvSpPr>
        <p:spPr>
          <a:xfrm>
            <a:off x="685800" y="2194560"/>
            <a:ext cx="5153297" cy="4024125"/>
          </a:xfrm>
        </p:spPr>
        <p:txBody>
          <a:bodyPr>
            <a:normAutofit fontScale="62500" lnSpcReduction="20000"/>
          </a:bodyPr>
          <a:lstStyle/>
          <a:p>
            <a:pPr fontAlgn="base"/>
            <a:r>
              <a:rPr lang="en-US" b="1" cap="all" dirty="0"/>
              <a:t>WELCOME TO SHERBOURNE HEALTH</a:t>
            </a:r>
          </a:p>
          <a:p>
            <a:pPr fontAlgn="base"/>
            <a:r>
              <a:rPr lang="en-US" dirty="0"/>
              <a:t>Like the unique mosaic at our front door, </a:t>
            </a:r>
            <a:r>
              <a:rPr lang="en-US" dirty="0" err="1"/>
              <a:t>Sherbourne</a:t>
            </a:r>
            <a:r>
              <a:rPr lang="en-US" dirty="0"/>
              <a:t> was shaped by our communities. Our primary care and chronic disease management services, health promotion and education, outreach and social supports, and mental health services work together to provide transformative care and support.</a:t>
            </a:r>
          </a:p>
          <a:p>
            <a:pPr fontAlgn="base"/>
            <a:r>
              <a:rPr lang="en-US" dirty="0"/>
              <a:t>While </a:t>
            </a:r>
            <a:r>
              <a:rPr lang="en-US" dirty="0" err="1"/>
              <a:t>Sherbourne</a:t>
            </a:r>
            <a:r>
              <a:rPr lang="en-US" dirty="0"/>
              <a:t> is open to everyone in our </a:t>
            </a:r>
            <a:r>
              <a:rPr lang="en-US" dirty="0" err="1"/>
              <a:t>neighbourhood</a:t>
            </a:r>
            <a:r>
              <a:rPr lang="en-US" dirty="0"/>
              <a:t>, we are particularly committed to helping people who may have been under-served by conventional health care.</a:t>
            </a:r>
          </a:p>
          <a:p>
            <a:pPr fontAlgn="base"/>
            <a:r>
              <a:rPr lang="en-US" b="1" cap="all" dirty="0" err="1"/>
              <a:t>SERVices</a:t>
            </a:r>
            <a:r>
              <a:rPr lang="en-US" b="1" cap="all" dirty="0"/>
              <a:t>:</a:t>
            </a:r>
          </a:p>
          <a:p>
            <a:pPr lvl="1" fontAlgn="base"/>
            <a:r>
              <a:rPr lang="en-US" dirty="0">
                <a:solidFill>
                  <a:schemeClr val="tx1">
                    <a:lumMod val="95000"/>
                    <a:lumOff val="5000"/>
                  </a:schemeClr>
                </a:solidFill>
                <a:hlinkClick r:id="rId2" tooltip="Urban Health"/>
              </a:rPr>
              <a:t>Homeless and Under-Housed People</a:t>
            </a:r>
            <a:endParaRPr lang="en-US" dirty="0">
              <a:solidFill>
                <a:schemeClr val="tx1">
                  <a:lumMod val="95000"/>
                  <a:lumOff val="5000"/>
                </a:schemeClr>
              </a:solidFill>
            </a:endParaRPr>
          </a:p>
          <a:p>
            <a:pPr lvl="1" fontAlgn="base"/>
            <a:r>
              <a:rPr lang="en-US" dirty="0">
                <a:solidFill>
                  <a:schemeClr val="tx1">
                    <a:lumMod val="95000"/>
                    <a:lumOff val="5000"/>
                  </a:schemeClr>
                </a:solidFill>
                <a:hlinkClick r:id="rId3"/>
              </a:rPr>
              <a:t>Lesbian, Gay, Bisexual, Trans and Queer (LGBTQ) People</a:t>
            </a:r>
            <a:endParaRPr lang="en-US" dirty="0">
              <a:solidFill>
                <a:schemeClr val="tx1">
                  <a:lumMod val="95000"/>
                  <a:lumOff val="5000"/>
                </a:schemeClr>
              </a:solidFill>
            </a:endParaRPr>
          </a:p>
          <a:p>
            <a:pPr lvl="1" fontAlgn="base"/>
            <a:r>
              <a:rPr lang="en-US" dirty="0">
                <a:solidFill>
                  <a:schemeClr val="tx1">
                    <a:lumMod val="95000"/>
                    <a:lumOff val="5000"/>
                  </a:schemeClr>
                </a:solidFill>
                <a:hlinkClick r:id="rId4" tooltip="Newcomer Health"/>
              </a:rPr>
              <a:t>Newcomers to Canada</a:t>
            </a:r>
            <a:endParaRPr lang="en-US" dirty="0">
              <a:solidFill>
                <a:schemeClr val="tx1">
                  <a:lumMod val="95000"/>
                  <a:lumOff val="5000"/>
                </a:schemeClr>
              </a:solidFill>
            </a:endParaRPr>
          </a:p>
          <a:p>
            <a:pPr lvl="1" fontAlgn="base"/>
            <a:r>
              <a:rPr lang="en-US" dirty="0">
                <a:solidFill>
                  <a:schemeClr val="tx1">
                    <a:lumMod val="95000"/>
                    <a:lumOff val="5000"/>
                  </a:schemeClr>
                </a:solidFill>
                <a:hlinkClick r:id="rId5" tooltip="Health Services"/>
              </a:rPr>
              <a:t>Mid-East Toronto </a:t>
            </a:r>
            <a:r>
              <a:rPr lang="en-US" dirty="0" err="1">
                <a:solidFill>
                  <a:schemeClr val="tx1">
                    <a:lumMod val="95000"/>
                    <a:lumOff val="5000"/>
                  </a:schemeClr>
                </a:solidFill>
                <a:hlinkClick r:id="rId5" tooltip="Health Services"/>
              </a:rPr>
              <a:t>Neighbourhood</a:t>
            </a:r>
            <a:endParaRPr lang="en-US" dirty="0">
              <a:solidFill>
                <a:schemeClr val="tx1">
                  <a:lumMod val="95000"/>
                  <a:lumOff val="5000"/>
                </a:schemeClr>
              </a:solidFill>
            </a:endParaRPr>
          </a:p>
          <a:p>
            <a:pPr lvl="1" fontAlgn="base"/>
            <a:r>
              <a:rPr lang="en-US" dirty="0"/>
              <a:t>Health Bus</a:t>
            </a:r>
          </a:p>
          <a:p>
            <a:pPr lvl="1" fontAlgn="base"/>
            <a:r>
              <a:rPr lang="en-US" dirty="0"/>
              <a:t>Counselling (stress management and other mental health challenges)</a:t>
            </a:r>
          </a:p>
          <a:p>
            <a:endParaRPr lang="en-US" dirty="0"/>
          </a:p>
        </p:txBody>
      </p:sp>
      <p:pic>
        <p:nvPicPr>
          <p:cNvPr id="5122" name="Picture 2" descr="Sherbourne Healt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3107" y="2683329"/>
            <a:ext cx="257175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898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program</a:t>
            </a:r>
          </a:p>
        </p:txBody>
      </p:sp>
      <p:sp>
        <p:nvSpPr>
          <p:cNvPr id="3" name="Content Placeholder 2"/>
          <p:cNvSpPr>
            <a:spLocks noGrp="1"/>
          </p:cNvSpPr>
          <p:nvPr>
            <p:ph idx="1"/>
          </p:nvPr>
        </p:nvSpPr>
        <p:spPr/>
        <p:txBody>
          <a:bodyPr/>
          <a:lstStyle/>
          <a:p>
            <a:pPr marL="0" indent="0">
              <a:buNone/>
            </a:pPr>
            <a:r>
              <a:rPr lang="en-US" b="1" u="sng" dirty="0"/>
              <a:t>Our Program Offers:</a:t>
            </a:r>
          </a:p>
          <a:p>
            <a:r>
              <a:rPr lang="en-US" dirty="0"/>
              <a:t>Housing Issues &amp; Support</a:t>
            </a:r>
          </a:p>
          <a:p>
            <a:r>
              <a:rPr lang="en-US" dirty="0"/>
              <a:t>2SLGBTQ+ Support</a:t>
            </a:r>
          </a:p>
          <a:p>
            <a:r>
              <a:rPr lang="en-US" dirty="0"/>
              <a:t>Mental Health &amp; Addictions Support and Referrals </a:t>
            </a:r>
          </a:p>
          <a:p>
            <a:r>
              <a:rPr lang="en-US" dirty="0"/>
              <a:t>Health Care Resources and Referrals</a:t>
            </a:r>
          </a:p>
          <a:p>
            <a:r>
              <a:rPr lang="en-US" dirty="0"/>
              <a:t>Personal issues, counselling and goal setting</a:t>
            </a:r>
          </a:p>
          <a:p>
            <a:r>
              <a:rPr lang="en-US" dirty="0"/>
              <a:t>Workshops and community activities</a:t>
            </a:r>
          </a:p>
        </p:txBody>
      </p:sp>
      <p:pic>
        <p:nvPicPr>
          <p:cNvPr id="7170" name="Picture 2" descr="http://www.cityparkco-op.org/wp-content/uploads/2017/05/co-op-garden-and-noreen-003-1024x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8867" y="2057401"/>
            <a:ext cx="3233375" cy="32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421040"/>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TM04033937[[fn=Vapor Trail]]</Template>
  <TotalTime>105</TotalTime>
  <Words>836</Words>
  <Application>Microsoft Office PowerPoint</Application>
  <PresentationFormat>Widescreen</PresentationFormat>
  <Paragraphs>95</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Century Gothic</vt:lpstr>
      <vt:lpstr>Vapor Trail</vt:lpstr>
      <vt:lpstr>WELCOME!</vt:lpstr>
      <vt:lpstr>AGENDA</vt:lpstr>
      <vt:lpstr>Who we are</vt:lpstr>
      <vt:lpstr>St. jude community homes</vt:lpstr>
      <vt:lpstr>City Park Strengths</vt:lpstr>
      <vt:lpstr>UNDERSTANDING THE NEEDS WITHIN CITY PARK CO-OP</vt:lpstr>
      <vt:lpstr>Role of city park staff</vt:lpstr>
      <vt:lpstr>Community partnership – sherbourne health</vt:lpstr>
      <vt:lpstr>Our program</vt:lpstr>
      <vt:lpstr>Our program</vt:lpstr>
      <vt:lpstr>Open forum &amp; discussion</vt:lpstr>
      <vt:lpstr>Wrap-up and next steps</vt:lpstr>
      <vt:lpstr>CONTACT INFO</vt:lpstr>
    </vt:vector>
  </TitlesOfParts>
  <Company>RCT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Matthew Conroy</dc:creator>
  <cp:lastModifiedBy>General Manager</cp:lastModifiedBy>
  <cp:revision>10</cp:revision>
  <cp:lastPrinted>2020-01-13T17:04:24Z</cp:lastPrinted>
  <dcterms:created xsi:type="dcterms:W3CDTF">2020-01-11T21:32:57Z</dcterms:created>
  <dcterms:modified xsi:type="dcterms:W3CDTF">2020-01-13T17:48:38Z</dcterms:modified>
</cp:coreProperties>
</file>